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Leonardo: A História de um Skatista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Bem-vindos à página do Leonardo, um apaixonado por skate que dedica sua vida a essa modalidade incrível. Descubra a história, a paixão e a jornada inspiradora desse skatista.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8246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Emanuel Maseiro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262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Sua Paixão Pelo Esporte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03168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Liberdade e Adrenalina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42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skate oferece uma sensação de liberdade e adrenalina sem igual.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303168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47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e Superação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manobra superada representa um desafio superado e uma sensação de conquista.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455682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3232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Expressão e Criatividade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skate permite que o Leonardo expresse sua criatividade e individualidade através de seus movimentos.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4834176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spc="-11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Sua História no Skate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355272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355272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8566" y="1716048"/>
            <a:ext cx="1163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254" y="161936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Começos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começou a andar de skate aos 10 anos, experimentando a emoção pela primeira vez.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355272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9753" y="3332798"/>
            <a:ext cx="17395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254" y="32361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Evolução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tempo, Leonardo desenvolveu suas habilidades, aprimorando suas manobras e aprendendo novas técnicas.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355272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7491" y="4949547"/>
            <a:ext cx="17847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254" y="485286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Dedicação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dedicou horas de treino, buscando aprimorar seu estilo e superar seus próprios limites.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355272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3085" y="6566297"/>
            <a:ext cx="18740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254" y="646961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Conquistas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dedicação e paixão, Leonardo alcançou diversos objetivos no skate, conquistando reconhecimento e admiração.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984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Seus Principais Desafios e Conquistas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enfrentou diversos desafios, como superar o medo de cair, aprender manobras complexas e lidar com a pressão de competições.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Conquistas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conquistou diversas vitórias em campeonatos locais, participou de eventos nacionais e ganhou reconhecimento por seu estilo único.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9048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Dicas de Equipamentos e Técnicas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Escolhendo o Skate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9912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skate ideal depende do estilo de pilotagem, do tamanho do skatista e do tipo de manobras que ele quer realizar.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Técnicas Essenciais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39912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técnicas básicas como o ollie, o pop shuvit e o kickflip é crucial para progredir no skate.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870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em Primeiro Lugar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34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 fundamental usar equipamentos de proteção, como capacete, joelheiras e cotoveleira, para evitar lesões.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77962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spc="-12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Comunidade Skatista que Ele Apoia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407920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61794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3072170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apoia a comunidade local de skatistas, incentivando a prática do esporte e a união entre os skatistas.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4088606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29863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Eventos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752856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participa de eventos locais e organiza encontros para reunir skatistas de diferentes idades e níveis.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5769293"/>
            <a:ext cx="1050488" cy="16806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597931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Compartilhamento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433542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compartilha suas experiências e dicas com outros skatistas, ajudando a comunidade a crescer e a se desenvolver.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168"/>
            <a:ext cx="6158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Eventos e Competições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810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7572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1194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1194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1194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62604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7697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Campeonato Estadual de Skate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76975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de junho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7697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Parque da Juventude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6392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Festival de Skate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7829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de julho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7829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Praça da Sé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28959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43329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Torneio de Street Skate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43329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 de agosto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 Esportivo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30900"/>
            <a:ext cx="6582132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spc="-11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Passos e Inspiração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2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busca alcançar novos objetivos, como participar de campeonatos nacionais e conquistar patrocínios.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251" y="4381024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Compartilhamento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inspira outros skatistas a perseguir seus sonhos e a se dedicar ao esporte com paixão e perseverança.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251" y="666595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spc="-5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Motivação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Leonardo busca incentivar o esporte e promover a inclusão e a diversidade no mundo do skate.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2024-11-25T13:43:05Z</dcterms:created>
  <dcterms:modified xsi:type="dcterms:W3CDTF">2024-11-25T13:43:05Z</dcterms:modified>
</cp:coreProperties>
</file>